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31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033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64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632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07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333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673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495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087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400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34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147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5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60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290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27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8FABE-5EC1-406D-96B2-920C5D88508D}" type="datetimeFigureOut">
              <a:rPr lang="ru-KZ" smtClean="0"/>
              <a:t>11.09.2024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7042FE-9A6C-43AF-B5D7-04621F61ED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34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89F63-A068-4F83-BFEC-52696CF1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283FF9-BD89-4170-9229-FF2CD606B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09600"/>
            <a:ext cx="9191625" cy="5638800"/>
          </a:xfrm>
        </p:spPr>
      </p:pic>
    </p:spTree>
    <p:extLst>
      <p:ext uri="{BB962C8B-B14F-4D97-AF65-F5344CB8AC3E}">
        <p14:creationId xmlns:p14="http://schemas.microsoft.com/office/powerpoint/2010/main" val="223121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D51B1-CF6C-4F69-88E3-551870CB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0BFBCE-2E22-4DF0-8B2E-DDB30E0B6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609601"/>
            <a:ext cx="8972550" cy="5553074"/>
          </a:xfrm>
        </p:spPr>
      </p:pic>
    </p:spTree>
    <p:extLst>
      <p:ext uri="{BB962C8B-B14F-4D97-AF65-F5344CB8AC3E}">
        <p14:creationId xmlns:p14="http://schemas.microsoft.com/office/powerpoint/2010/main" val="301736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0E8D6-13DF-4149-8BD5-4BDDAC8B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727C69-8254-4907-B204-F13CA3914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609600"/>
            <a:ext cx="9039225" cy="5432425"/>
          </a:xfrm>
        </p:spPr>
      </p:pic>
    </p:spTree>
    <p:extLst>
      <p:ext uri="{BB962C8B-B14F-4D97-AF65-F5344CB8AC3E}">
        <p14:creationId xmlns:p14="http://schemas.microsoft.com/office/powerpoint/2010/main" val="84795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BE676-DBA7-4EA2-B86B-A4E94C18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88D9CD-D9D8-4BF4-9ACF-18E37822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609600"/>
            <a:ext cx="9286875" cy="5432426"/>
          </a:xfrm>
        </p:spPr>
      </p:pic>
    </p:spTree>
    <p:extLst>
      <p:ext uri="{BB962C8B-B14F-4D97-AF65-F5344CB8AC3E}">
        <p14:creationId xmlns:p14="http://schemas.microsoft.com/office/powerpoint/2010/main" val="3782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D7FD3-AC47-46DD-B9E0-D995AD7E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433088-F08C-4559-9878-9ADEA5A62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5325"/>
            <a:ext cx="9563100" cy="5486399"/>
          </a:xfrm>
        </p:spPr>
      </p:pic>
    </p:spTree>
    <p:extLst>
      <p:ext uri="{BB962C8B-B14F-4D97-AF65-F5344CB8AC3E}">
        <p14:creationId xmlns:p14="http://schemas.microsoft.com/office/powerpoint/2010/main" val="32304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5BDD3-DB93-4081-BF29-0A737161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4BB97F-B76D-436F-ADBE-AEECE0CD6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04850"/>
            <a:ext cx="9734550" cy="5337175"/>
          </a:xfrm>
        </p:spPr>
      </p:pic>
    </p:spTree>
    <p:extLst>
      <p:ext uri="{BB962C8B-B14F-4D97-AF65-F5344CB8AC3E}">
        <p14:creationId xmlns:p14="http://schemas.microsoft.com/office/powerpoint/2010/main" val="189068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34F14-0374-4F19-92AF-9F12EF4C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63BBFC-830B-4A04-87CF-0604C2D0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704850"/>
            <a:ext cx="9334500" cy="5543550"/>
          </a:xfrm>
        </p:spPr>
      </p:pic>
    </p:spTree>
    <p:extLst>
      <p:ext uri="{BB962C8B-B14F-4D97-AF65-F5344CB8AC3E}">
        <p14:creationId xmlns:p14="http://schemas.microsoft.com/office/powerpoint/2010/main" val="247805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7DC6-C273-489D-96C1-E682F762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1932CD-61E2-4D9C-BE13-DDCF42149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9334500" cy="5638800"/>
          </a:xfrm>
        </p:spPr>
      </p:pic>
    </p:spTree>
    <p:extLst>
      <p:ext uri="{BB962C8B-B14F-4D97-AF65-F5344CB8AC3E}">
        <p14:creationId xmlns:p14="http://schemas.microsoft.com/office/powerpoint/2010/main" val="404645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5B5F1-7182-4DFE-ABD9-A79A847C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ADD32F-3A6B-4CD6-AA18-B42D67CB1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609600"/>
            <a:ext cx="8896351" cy="5432425"/>
          </a:xfrm>
        </p:spPr>
      </p:pic>
    </p:spTree>
    <p:extLst>
      <p:ext uri="{BB962C8B-B14F-4D97-AF65-F5344CB8AC3E}">
        <p14:creationId xmlns:p14="http://schemas.microsoft.com/office/powerpoint/2010/main" val="29433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EDB5E-5A90-482C-A5EF-BA7A4A9E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B0B207-D1E3-4A2A-A022-590BDE8DE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800100"/>
            <a:ext cx="8924925" cy="5372100"/>
          </a:xfrm>
        </p:spPr>
      </p:pic>
    </p:spTree>
    <p:extLst>
      <p:ext uri="{BB962C8B-B14F-4D97-AF65-F5344CB8AC3E}">
        <p14:creationId xmlns:p14="http://schemas.microsoft.com/office/powerpoint/2010/main" val="14668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C02E4-28FB-43D3-BC0A-6F278824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15EE33-0ECF-4B1D-A923-24765FBD0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733426"/>
            <a:ext cx="9210674" cy="5308600"/>
          </a:xfrm>
        </p:spPr>
      </p:pic>
    </p:spTree>
    <p:extLst>
      <p:ext uri="{BB962C8B-B14F-4D97-AF65-F5344CB8AC3E}">
        <p14:creationId xmlns:p14="http://schemas.microsoft.com/office/powerpoint/2010/main" val="39905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822EE-7F24-4AEA-9226-596F9031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E207F-0955-4CF4-A022-4292ECFC3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71525"/>
            <a:ext cx="9315450" cy="5270500"/>
          </a:xfrm>
        </p:spPr>
      </p:pic>
    </p:spTree>
    <p:extLst>
      <p:ext uri="{BB962C8B-B14F-4D97-AF65-F5344CB8AC3E}">
        <p14:creationId xmlns:p14="http://schemas.microsoft.com/office/powerpoint/2010/main" val="15790353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2024-09-10T04:52:21Z</dcterms:created>
  <dcterms:modified xsi:type="dcterms:W3CDTF">2024-09-11T04:12:37Z</dcterms:modified>
</cp:coreProperties>
</file>