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2292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46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797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69159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5766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22025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22582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8419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6281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550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2934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0696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7192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5313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3606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6229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90111-C108-49EF-BE44-5DEEB4C925D8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A6B44A-BDA5-4B9A-8581-77D542AE114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1208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54069-85D8-4AE8-9807-2F9FEE0E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32A4042-8E8B-45A9-940C-6CC5BBFB8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4" y="723900"/>
            <a:ext cx="9096375" cy="5318125"/>
          </a:xfrm>
        </p:spPr>
      </p:pic>
    </p:spTree>
    <p:extLst>
      <p:ext uri="{BB962C8B-B14F-4D97-AF65-F5344CB8AC3E}">
        <p14:creationId xmlns:p14="http://schemas.microsoft.com/office/powerpoint/2010/main" val="179182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45FA1-16EB-4021-9A4F-E3FDCACF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D9C6745-4A36-4AC1-B213-E802CC580F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6" y="685800"/>
            <a:ext cx="9191624" cy="5356225"/>
          </a:xfrm>
        </p:spPr>
      </p:pic>
    </p:spTree>
    <p:extLst>
      <p:ext uri="{BB962C8B-B14F-4D97-AF65-F5344CB8AC3E}">
        <p14:creationId xmlns:p14="http://schemas.microsoft.com/office/powerpoint/2010/main" val="1181192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AD9EB-5349-4C8D-9762-D55A1CCC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AD69077C-7E7C-41EC-B4AB-69C6707549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4" y="685800"/>
            <a:ext cx="9486901" cy="535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910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</cp:revision>
  <dcterms:created xsi:type="dcterms:W3CDTF">2024-09-10T04:53:38Z</dcterms:created>
  <dcterms:modified xsi:type="dcterms:W3CDTF">2024-09-10T07:12:55Z</dcterms:modified>
</cp:coreProperties>
</file>