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5527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3273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89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83718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8714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9871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12394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562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0175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3244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5364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4601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6010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4932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723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4543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79815-6632-45C0-AAF0-D8AFF901197B}" type="datetimeFigureOut">
              <a:rPr lang="ru-KZ" smtClean="0"/>
              <a:t>10.09.2024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8587CA-89EE-4054-BF0A-49A309E07C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4720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B3AAC-A721-44AC-B86A-AB381301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4B6B9CD-A0BA-48B4-85D8-73A53C926B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5" y="866776"/>
            <a:ext cx="9629775" cy="5175250"/>
          </a:xfrm>
        </p:spPr>
      </p:pic>
    </p:spTree>
    <p:extLst>
      <p:ext uri="{BB962C8B-B14F-4D97-AF65-F5344CB8AC3E}">
        <p14:creationId xmlns:p14="http://schemas.microsoft.com/office/powerpoint/2010/main" val="330752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E5CBD-5139-49C7-A8B5-11C82A4A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AA2B6CA-1990-4FEB-975A-FEB33AB282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0" y="733426"/>
            <a:ext cx="9515475" cy="5308600"/>
          </a:xfrm>
        </p:spPr>
      </p:pic>
    </p:spTree>
    <p:extLst>
      <p:ext uri="{BB962C8B-B14F-4D97-AF65-F5344CB8AC3E}">
        <p14:creationId xmlns:p14="http://schemas.microsoft.com/office/powerpoint/2010/main" val="96641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2A9C6-1BA4-415B-A8B9-8ACB0AF9A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8C85E69-BBBF-4588-BA8E-23AE7BC8E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6" y="542925"/>
            <a:ext cx="9763124" cy="5499101"/>
          </a:xfrm>
        </p:spPr>
      </p:pic>
    </p:spTree>
    <p:extLst>
      <p:ext uri="{BB962C8B-B14F-4D97-AF65-F5344CB8AC3E}">
        <p14:creationId xmlns:p14="http://schemas.microsoft.com/office/powerpoint/2010/main" val="395341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2AE65-B400-4F97-9277-81A670A4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D9FAF01-46D9-487A-8F01-D35A9E3B9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95326"/>
            <a:ext cx="9372600" cy="5346700"/>
          </a:xfrm>
        </p:spPr>
      </p:pic>
    </p:spTree>
    <p:extLst>
      <p:ext uri="{BB962C8B-B14F-4D97-AF65-F5344CB8AC3E}">
        <p14:creationId xmlns:p14="http://schemas.microsoft.com/office/powerpoint/2010/main" val="375561171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0</Words>
  <Application>Microsoft Office PowerPoint</Application>
  <PresentationFormat>Широкоэкранный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</cp:revision>
  <dcterms:created xsi:type="dcterms:W3CDTF">2024-09-10T05:02:45Z</dcterms:created>
  <dcterms:modified xsi:type="dcterms:W3CDTF">2024-09-10T05:07:57Z</dcterms:modified>
</cp:coreProperties>
</file>