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4EEA-5D49-4A7C-8AFA-E277A41E51FC}" type="datetimeFigureOut">
              <a:rPr lang="ru-KZ" smtClean="0"/>
              <a:t>11.09.2024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0574-6F48-4AF6-84D3-DC7FEBBE87D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522042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4EEA-5D49-4A7C-8AFA-E277A41E51FC}" type="datetimeFigureOut">
              <a:rPr lang="ru-KZ" smtClean="0"/>
              <a:t>11.09.2024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0574-6F48-4AF6-84D3-DC7FEBBE87D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944170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4EEA-5D49-4A7C-8AFA-E277A41E51FC}" type="datetimeFigureOut">
              <a:rPr lang="ru-KZ" smtClean="0"/>
              <a:t>11.09.2024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0574-6F48-4AF6-84D3-DC7FEBBE87D7}" type="slidenum">
              <a:rPr lang="ru-KZ" smtClean="0"/>
              <a:t>‹#›</a:t>
            </a:fld>
            <a:endParaRPr lang="ru-K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64746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4EEA-5D49-4A7C-8AFA-E277A41E51FC}" type="datetimeFigureOut">
              <a:rPr lang="ru-KZ" smtClean="0"/>
              <a:t>11.09.2024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0574-6F48-4AF6-84D3-DC7FEBBE87D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4656876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4EEA-5D49-4A7C-8AFA-E277A41E51FC}" type="datetimeFigureOut">
              <a:rPr lang="ru-KZ" smtClean="0"/>
              <a:t>11.09.2024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0574-6F48-4AF6-84D3-DC7FEBBE87D7}" type="slidenum">
              <a:rPr lang="ru-KZ" smtClean="0"/>
              <a:t>‹#›</a:t>
            </a:fld>
            <a:endParaRPr lang="ru-K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02680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4EEA-5D49-4A7C-8AFA-E277A41E51FC}" type="datetimeFigureOut">
              <a:rPr lang="ru-KZ" smtClean="0"/>
              <a:t>11.09.2024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0574-6F48-4AF6-84D3-DC7FEBBE87D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5147752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4EEA-5D49-4A7C-8AFA-E277A41E51FC}" type="datetimeFigureOut">
              <a:rPr lang="ru-KZ" smtClean="0"/>
              <a:t>11.09.2024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0574-6F48-4AF6-84D3-DC7FEBBE87D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201154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4EEA-5D49-4A7C-8AFA-E277A41E51FC}" type="datetimeFigureOut">
              <a:rPr lang="ru-KZ" smtClean="0"/>
              <a:t>11.09.2024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0574-6F48-4AF6-84D3-DC7FEBBE87D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585396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4EEA-5D49-4A7C-8AFA-E277A41E51FC}" type="datetimeFigureOut">
              <a:rPr lang="ru-KZ" smtClean="0"/>
              <a:t>11.09.2024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0574-6F48-4AF6-84D3-DC7FEBBE87D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892269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4EEA-5D49-4A7C-8AFA-E277A41E51FC}" type="datetimeFigureOut">
              <a:rPr lang="ru-KZ" smtClean="0"/>
              <a:t>11.09.2024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0574-6F48-4AF6-84D3-DC7FEBBE87D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408903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4EEA-5D49-4A7C-8AFA-E277A41E51FC}" type="datetimeFigureOut">
              <a:rPr lang="ru-KZ" smtClean="0"/>
              <a:t>11.09.2024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0574-6F48-4AF6-84D3-DC7FEBBE87D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04484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4EEA-5D49-4A7C-8AFA-E277A41E51FC}" type="datetimeFigureOut">
              <a:rPr lang="ru-KZ" smtClean="0"/>
              <a:t>11.09.2024</a:t>
            </a:fld>
            <a:endParaRPr lang="ru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0574-6F48-4AF6-84D3-DC7FEBBE87D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630718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4EEA-5D49-4A7C-8AFA-E277A41E51FC}" type="datetimeFigureOut">
              <a:rPr lang="ru-KZ" smtClean="0"/>
              <a:t>11.09.2024</a:t>
            </a:fld>
            <a:endParaRPr lang="ru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0574-6F48-4AF6-84D3-DC7FEBBE87D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106834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4EEA-5D49-4A7C-8AFA-E277A41E51FC}" type="datetimeFigureOut">
              <a:rPr lang="ru-KZ" smtClean="0"/>
              <a:t>11.09.2024</a:t>
            </a:fld>
            <a:endParaRPr lang="ru-K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0574-6F48-4AF6-84D3-DC7FEBBE87D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527875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4EEA-5D49-4A7C-8AFA-E277A41E51FC}" type="datetimeFigureOut">
              <a:rPr lang="ru-KZ" smtClean="0"/>
              <a:t>11.09.2024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0574-6F48-4AF6-84D3-DC7FEBBE87D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315321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0574-6F48-4AF6-84D3-DC7FEBBE87D7}" type="slidenum">
              <a:rPr lang="ru-KZ" smtClean="0"/>
              <a:t>‹#›</a:t>
            </a:fld>
            <a:endParaRPr lang="ru-K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4EEA-5D49-4A7C-8AFA-E277A41E51FC}" type="datetimeFigureOut">
              <a:rPr lang="ru-KZ" smtClean="0"/>
              <a:t>11.09.2024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881109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D4EEA-5D49-4A7C-8AFA-E277A41E51FC}" type="datetimeFigureOut">
              <a:rPr lang="ru-KZ" smtClean="0"/>
              <a:t>11.09.2024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0030574-6F48-4AF6-84D3-DC7FEBBE87D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086175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C1973A-877C-4E7E-9323-949C56AD6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301C5842-58E1-48B1-B7CF-A861BC83F8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250" y="609600"/>
            <a:ext cx="8734424" cy="5432425"/>
          </a:xfrm>
        </p:spPr>
      </p:pic>
    </p:spTree>
    <p:extLst>
      <p:ext uri="{BB962C8B-B14F-4D97-AF65-F5344CB8AC3E}">
        <p14:creationId xmlns:p14="http://schemas.microsoft.com/office/powerpoint/2010/main" val="1051554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EB6B87-360F-4400-BC33-16973D216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8970DB2A-3DB0-4420-B576-B29A6DC616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609600"/>
            <a:ext cx="9572624" cy="5432425"/>
          </a:xfrm>
        </p:spPr>
      </p:pic>
    </p:spTree>
    <p:extLst>
      <p:ext uri="{BB962C8B-B14F-4D97-AF65-F5344CB8AC3E}">
        <p14:creationId xmlns:p14="http://schemas.microsoft.com/office/powerpoint/2010/main" val="1754172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BB28A0-5FE7-4571-976E-A80B006FC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99AA3920-99F3-4D69-87B0-72A19FFC6D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1" y="609600"/>
            <a:ext cx="9401174" cy="5638800"/>
          </a:xfrm>
        </p:spPr>
      </p:pic>
    </p:spTree>
    <p:extLst>
      <p:ext uri="{BB962C8B-B14F-4D97-AF65-F5344CB8AC3E}">
        <p14:creationId xmlns:p14="http://schemas.microsoft.com/office/powerpoint/2010/main" val="1459191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9A7F6B-53AB-4E3C-9F8E-00D6BDE7E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25066685-C1AE-4A74-A1A7-099FE2DC2B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450" y="771526"/>
            <a:ext cx="8915400" cy="5270500"/>
          </a:xfrm>
        </p:spPr>
      </p:pic>
    </p:spTree>
    <p:extLst>
      <p:ext uri="{BB962C8B-B14F-4D97-AF65-F5344CB8AC3E}">
        <p14:creationId xmlns:p14="http://schemas.microsoft.com/office/powerpoint/2010/main" val="3037342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4ED491-E297-468B-BDFD-82E7925F6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AC80CE5A-CC83-4011-8C31-C05841D42B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124" y="685800"/>
            <a:ext cx="9382125" cy="5562600"/>
          </a:xfrm>
        </p:spPr>
      </p:pic>
    </p:spTree>
    <p:extLst>
      <p:ext uri="{BB962C8B-B14F-4D97-AF65-F5344CB8AC3E}">
        <p14:creationId xmlns:p14="http://schemas.microsoft.com/office/powerpoint/2010/main" val="6788500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</TotalTime>
  <Words>0</Words>
  <Application>Microsoft Office PowerPoint</Application>
  <PresentationFormat>Широкоэкранный</PresentationFormat>
  <Paragraphs>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Acer</cp:lastModifiedBy>
  <cp:revision>7</cp:revision>
  <dcterms:created xsi:type="dcterms:W3CDTF">2024-09-10T04:28:44Z</dcterms:created>
  <dcterms:modified xsi:type="dcterms:W3CDTF">2024-09-11T04:29:25Z</dcterms:modified>
</cp:coreProperties>
</file>