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0" r:id="rId3"/>
    <p:sldId id="259" r:id="rId4"/>
    <p:sldId id="263" r:id="rId5"/>
    <p:sldId id="256" r:id="rId6"/>
    <p:sldId id="262" r:id="rId7"/>
    <p:sldId id="257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32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8D906-E61A-41CD-AC99-5EDC69C49647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906FA-6436-418B-BD8E-36B2C0EFE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5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cer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5" y="-108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IMG-20240828-WA0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2261617" cy="43886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314" y="4941168"/>
            <a:ext cx="770755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Мектеп директоры</a:t>
            </a:r>
          </a:p>
          <a:p>
            <a:pPr algn="ctr"/>
            <a:r>
              <a:rPr lang="kk-KZ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Қазақ тілі мен әдебиеті пәні</a:t>
            </a:r>
          </a:p>
          <a:p>
            <a:pPr algn="ctr"/>
            <a:r>
              <a:rPr lang="kk-KZ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мұғалімі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8358" y="488329"/>
            <a:ext cx="5215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Досжанов Қазанғап</a:t>
            </a:r>
            <a:endParaRPr lang="ru-RU" sz="4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cer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esktop\IMG-20240828-WA00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664296" cy="4248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0739" y="332656"/>
            <a:ext cx="5855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Аяғанова Макарап</a:t>
            </a:r>
            <a:endParaRPr lang="ru-RU" sz="48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852591"/>
            <a:ext cx="80016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Бастауыш сынып мұғалімі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cer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Desktop\IMG-20240828-WA0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2304256" cy="43524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1779" y="404664"/>
            <a:ext cx="66930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Абилхайыров Молдабай</a:t>
            </a:r>
            <a:endParaRPr lang="ru-RU" sz="4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422" y="5157192"/>
            <a:ext cx="55678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География пәнінің</a:t>
            </a:r>
          </a:p>
          <a:p>
            <a:pPr algn="ctr"/>
            <a:r>
              <a:rPr lang="kk-KZ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мұғалімі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cer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cer\Desktop\IMG-20240828-WA00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627784" cy="4104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4664"/>
            <a:ext cx="6322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Досжанова Күнімбике</a:t>
            </a:r>
            <a:endParaRPr lang="ru-RU" sz="4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4941168"/>
            <a:ext cx="5163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kk-K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ұғалімі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775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53142"/>
            <a:ext cx="3024336" cy="5028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4057" y="260848"/>
            <a:ext cx="59009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Бөлесінова Айман </a:t>
            </a:r>
          </a:p>
          <a:p>
            <a:pPr algn="ctr"/>
            <a:r>
              <a:rPr lang="kk-KZ" sz="48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Айсина</a:t>
            </a:r>
            <a:endParaRPr lang="ru-RU" sz="48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061784"/>
            <a:ext cx="70912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Физика пәнінің мұғалімі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cer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51" y="-115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cer\Desktop\IMG-20240828-WA0097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4864"/>
            <a:ext cx="2592288" cy="4392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7676" y="476672"/>
            <a:ext cx="44865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Құлдықов Серік</a:t>
            </a:r>
            <a:endParaRPr lang="ru-RU" sz="4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0601" y="5150802"/>
            <a:ext cx="60606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Дене шынықтыру пәні</a:t>
            </a:r>
          </a:p>
          <a:p>
            <a:pPr algn="ctr"/>
            <a:r>
              <a:rPr lang="kk-KZ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мұғалімі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cer\Desktop\IMG-20240828-WA0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58" y="1484784"/>
            <a:ext cx="2908652" cy="4653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5229200"/>
            <a:ext cx="52892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Бастауыш сынып</a:t>
            </a:r>
          </a:p>
          <a:p>
            <a:pPr algn="ctr"/>
            <a:r>
              <a:rPr lang="kk-KZ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мұғалімі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2834" y="332656"/>
            <a:ext cx="65508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Абилхайырова Написа</a:t>
            </a:r>
            <a:endParaRPr lang="ru-RU" sz="4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cer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cer\Desktop\IMG-20240828-WA0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3156198" cy="49375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04664"/>
            <a:ext cx="6188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Жайгарина Несібелі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9062" y="5263787"/>
            <a:ext cx="48917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 сынып </a:t>
            </a:r>
          </a:p>
          <a:p>
            <a:pPr algn="ctr"/>
            <a:r>
              <a:rPr lang="kk-KZ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76672"/>
            <a:ext cx="5565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Брешова Мәншүк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08823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4509120"/>
            <a:ext cx="45787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Бастауыш пәні</a:t>
            </a: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мұғалімі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818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Aser</cp:lastModifiedBy>
  <cp:revision>11</cp:revision>
  <dcterms:created xsi:type="dcterms:W3CDTF">2024-08-28T10:38:08Z</dcterms:created>
  <dcterms:modified xsi:type="dcterms:W3CDTF">2024-09-03T04:00:32Z</dcterms:modified>
</cp:coreProperties>
</file>